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7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71" r:id="rId15"/>
    <p:sldId id="269" r:id="rId16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15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10EBE-C1F3-4489-ADA6-3348326769BD}" type="datetimeFigureOut">
              <a:rPr lang="nb-NO" smtClean="0"/>
              <a:pPr/>
              <a:t>30.04.2018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2DB7C-4B8E-46DF-A618-A5E30AAFF4C8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814392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0092C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48"/>
            <a:ext cx="6400800" cy="4714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51113-EA83-4236-A73A-4CC2A86570C4}" type="datetime1">
              <a:rPr lang="nb-NO" smtClean="0"/>
              <a:pPr/>
              <a:t>30.04.2018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19DC18E-7A8E-49CC-96E7-44A5F6E25AC9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400A061-D62E-48F8-B399-210210C401E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E0A39F6-A6DF-4FEF-85B3-57E6334C2621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D8E55CA-E820-47EB-A37E-9590C4F9063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294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0092C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885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7C93-EC45-4669-A5B4-F9E8E04B52A5}" type="datetime1">
              <a:rPr lang="nb-NO" smtClean="0"/>
              <a:pPr/>
              <a:t>30.04.2018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4F1A186-4CCA-4268-B3EB-911E65F3007B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7F83F42-8DB5-4CC7-803D-92C4970C5C8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161C00C-FC6A-4A83-A85F-49413368D753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A4C95B4-112B-4244-8593-27014CA3559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20F756-E517-4EDF-9966-820F9D1DA786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84B83DD-9E0C-4019-AF30-F6668CDACC6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2AEDB1-1ABA-49E8-963C-82CE4CA94051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2D15CE3-FFC9-4F4D-90A5-93027274077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1E69BE-A3AA-40F2-92FF-9F05F0D305B9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1C53E2-218E-444F-95A4-6C9C8A155D6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411A8C-0396-496B-BD12-FB4C2F7A3BB4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48E067-0E37-4FF5-B1E5-3C6B294BBCF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57FC7D-EF6F-4308-9302-DE7319B33643}" type="datetime1">
              <a:rPr lang="nb-NO" smtClean="0"/>
              <a:pPr>
                <a:defRPr/>
              </a:pPr>
              <a:t>30.04.2018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CE114DD-B155-4D32-8C94-656D45E1ABC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logo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29563" y="265113"/>
            <a:ext cx="75247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9" name="Picture 4" descr="logo_bunn.g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8625" y="6215063"/>
            <a:ext cx="134461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ssholder for dato 5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69B2-2FE8-453D-AA5E-C97677098F4B}" type="datetime1">
              <a:rPr lang="nb-NO" smtClean="0"/>
              <a:pPr/>
              <a:t>30.04.2018</a:t>
            </a:fld>
            <a:endParaRPr lang="nb-NO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lysbildenummer 7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685800" y="2786063"/>
            <a:ext cx="7772400" cy="814387"/>
          </a:xfrm>
        </p:spPr>
        <p:txBody>
          <a:bodyPr/>
          <a:lstStyle/>
          <a:p>
            <a:pPr eaLnBrk="1" hangingPunct="1"/>
            <a:r>
              <a:rPr lang="nb-NO" dirty="0" smtClean="0"/>
              <a:t>Boligkonferanse</a:t>
            </a:r>
          </a:p>
        </p:txBody>
      </p:sp>
      <p:sp>
        <p:nvSpPr>
          <p:cNvPr id="11267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471488"/>
          </a:xfrm>
        </p:spPr>
        <p:txBody>
          <a:bodyPr/>
          <a:lstStyle/>
          <a:p>
            <a:pPr eaLnBrk="1" hangingPunct="1"/>
            <a:r>
              <a:rPr lang="nb-NO" dirty="0" smtClean="0"/>
              <a:t>05.04.18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Målgrupper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Personer med samtidig rus og psykisk lidelse</a:t>
            </a:r>
          </a:p>
          <a:p>
            <a:r>
              <a:rPr lang="nb-NO" dirty="0" smtClean="0"/>
              <a:t>Personer med rusavhengighet</a:t>
            </a:r>
          </a:p>
          <a:p>
            <a:r>
              <a:rPr lang="nb-NO" dirty="0" smtClean="0"/>
              <a:t>Personer med psykiske lidelse</a:t>
            </a:r>
          </a:p>
          <a:p>
            <a:r>
              <a:rPr lang="nb-NO" dirty="0" smtClean="0"/>
              <a:t>Personer med fysiske funksjonsnedsettelser</a:t>
            </a:r>
          </a:p>
          <a:p>
            <a:r>
              <a:rPr lang="nb-NO" dirty="0" smtClean="0"/>
              <a:t>Personer med utviklingshemming</a:t>
            </a:r>
          </a:p>
          <a:p>
            <a:r>
              <a:rPr lang="nb-NO" dirty="0" smtClean="0"/>
              <a:t>Flyktninger</a:t>
            </a:r>
          </a:p>
          <a:p>
            <a:r>
              <a:rPr lang="nb-NO" dirty="0" smtClean="0"/>
              <a:t>Enslige mindreårige flyktninger</a:t>
            </a:r>
          </a:p>
          <a:p>
            <a:r>
              <a:rPr lang="nb-NO" dirty="0" smtClean="0"/>
              <a:t>Sosialt vanskeligstilte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39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20688"/>
            <a:ext cx="7355160" cy="5472608"/>
          </a:xfrm>
          <a:prstGeom prst="rect">
            <a:avLst/>
          </a:prstGeo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552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49098"/>
            <a:ext cx="6902253" cy="5844198"/>
          </a:xfrm>
          <a:prstGeom prst="rect">
            <a:avLst/>
          </a:prstGeo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477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Startlån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endParaRPr lang="nb-NO" b="1" dirty="0"/>
          </a:p>
          <a:p>
            <a:r>
              <a:rPr lang="nb-NO" dirty="0" smtClean="0"/>
              <a:t>Inntekt er grunnlag for tildeling av startlån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Tilskudd </a:t>
            </a:r>
            <a:r>
              <a:rPr lang="nb-NO" dirty="0"/>
              <a:t>til etablering tildeles etter behov. Dette påvirker </a:t>
            </a:r>
            <a:r>
              <a:rPr lang="nb-NO" dirty="0" smtClean="0"/>
              <a:t>summen på </a:t>
            </a:r>
            <a:r>
              <a:rPr lang="nb-NO" dirty="0"/>
              <a:t>tildelingen. 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Når tilskudd tildeles, vil det ofte være på beløp fra            kr </a:t>
            </a:r>
            <a:r>
              <a:rPr lang="nb-NO" dirty="0"/>
              <a:t>200 </a:t>
            </a:r>
            <a:r>
              <a:rPr lang="nb-NO" dirty="0" smtClean="0"/>
              <a:t>000</a:t>
            </a:r>
            <a:r>
              <a:rPr lang="nb-NO" dirty="0"/>
              <a:t> til kr 400 </a:t>
            </a:r>
            <a:r>
              <a:rPr lang="nb-NO" dirty="0" smtClean="0"/>
              <a:t>000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677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Startlån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En enslig</a:t>
            </a:r>
            <a:endParaRPr lang="nb-NO" dirty="0"/>
          </a:p>
          <a:p>
            <a:r>
              <a:rPr lang="nb-NO" dirty="0"/>
              <a:t>Nøktern bolig i Grimstad kr 1,3 – 1,7 mill.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b="1" dirty="0"/>
              <a:t>Enslig forsørger/par med barn</a:t>
            </a:r>
            <a:endParaRPr lang="nb-NO" dirty="0"/>
          </a:p>
          <a:p>
            <a:r>
              <a:rPr lang="nb-NO" dirty="0"/>
              <a:t>Nøktern bolig :  kr 1,6 – 2,2 mill.</a:t>
            </a:r>
          </a:p>
          <a:p>
            <a:pPr marL="0" indent="0">
              <a:buNone/>
            </a:pPr>
            <a:r>
              <a:rPr lang="nb-NO" b="1" dirty="0"/>
              <a:t> </a:t>
            </a:r>
            <a:endParaRPr lang="nb-NO" dirty="0"/>
          </a:p>
          <a:p>
            <a:pPr marL="0" indent="0">
              <a:buNone/>
            </a:pPr>
            <a:r>
              <a:rPr lang="nb-NO" b="1" dirty="0"/>
              <a:t>Familier (3 personer + ..  )</a:t>
            </a:r>
            <a:endParaRPr lang="nb-NO" dirty="0"/>
          </a:p>
          <a:p>
            <a:r>
              <a:rPr lang="nb-NO" dirty="0"/>
              <a:t>Dette avhenger av hvor mange personer som skal bo i boligen</a:t>
            </a:r>
          </a:p>
          <a:p>
            <a:r>
              <a:rPr lang="nb-NO" dirty="0"/>
              <a:t>Nøktern bolig kan være fra kr 2 </a:t>
            </a:r>
            <a:r>
              <a:rPr lang="nb-NO" dirty="0" err="1"/>
              <a:t>mill</a:t>
            </a:r>
            <a:r>
              <a:rPr lang="nb-NO" dirty="0"/>
              <a:t> og oppover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9631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Viktige forhold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 smtClean="0"/>
              <a:t>Livsløpsstandard/Universell utforming</a:t>
            </a:r>
          </a:p>
          <a:p>
            <a:r>
              <a:rPr lang="nb-NO" dirty="0" smtClean="0"/>
              <a:t>Velferdsteknologi</a:t>
            </a:r>
          </a:p>
          <a:p>
            <a:r>
              <a:rPr lang="nb-NO" dirty="0" smtClean="0"/>
              <a:t>Areal- og transportplan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359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Bakgrunn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</p:spPr>
        <p:txBody>
          <a:bodyPr numCol="1" spcCol="0"/>
          <a:lstStyle/>
          <a:p>
            <a:pPr marL="0" indent="0">
              <a:buNone/>
            </a:pPr>
            <a:r>
              <a:rPr lang="nb-NO" dirty="0" smtClean="0"/>
              <a:t>I </a:t>
            </a:r>
            <a:r>
              <a:rPr lang="nb-NO" dirty="0"/>
              <a:t>kommunestyret den 30.10.17 ble det </a:t>
            </a:r>
            <a:r>
              <a:rPr lang="nb-NO" dirty="0" smtClean="0"/>
              <a:t>vedtatt Eiendomsstrategi </a:t>
            </a:r>
            <a:r>
              <a:rPr lang="nb-NO" dirty="0"/>
              <a:t>for Grimstad kommune. 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 </a:t>
            </a:r>
            <a:endParaRPr lang="nb-NO" dirty="0"/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9" name="Plassholder for innhold 8"/>
          <p:cNvSpPr>
            <a:spLocks noGrp="1"/>
          </p:cNvSpPr>
          <p:nvPr>
            <p:ph sz="half" idx="2"/>
          </p:nvPr>
        </p:nvSpPr>
        <p:spPr>
          <a:xfrm>
            <a:off x="6084168" y="1600200"/>
            <a:ext cx="2602632" cy="4525963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</a:t>
            </a:fld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512753"/>
            <a:ext cx="3322712" cy="4393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75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 fra kommunestyret</a:t>
            </a:r>
            <a:endParaRPr lang="nb-NO" dirty="0"/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r>
              <a:rPr lang="nb-NO" dirty="0"/>
              <a:t>I</a:t>
            </a:r>
            <a:r>
              <a:rPr lang="nb-NO" dirty="0" smtClean="0"/>
              <a:t>nnen </a:t>
            </a:r>
            <a:r>
              <a:rPr lang="nb-NO" dirty="0"/>
              <a:t>1. juni 2018 gjennomføres en total gjennomgang på byggene innenfor helse og omsorg </a:t>
            </a:r>
            <a:r>
              <a:rPr lang="nb-NO" dirty="0" err="1"/>
              <a:t>mtp</a:t>
            </a:r>
            <a:r>
              <a:rPr lang="nb-NO" dirty="0"/>
              <a:t>. om byggene er hensiktsmessige i forhold til dagens bruk og hvilke bygg/behov sektoren ser for seg i en kommende 10-12 års periode.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A4C95B4-112B-4244-8593-27014CA3559C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48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Målet med prosjektet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Prosjekt eiendomsmasse skal kartlegge eiendomsmasse innen helse- og omsorg. </a:t>
            </a:r>
            <a:endParaRPr lang="nb-NO" dirty="0" smtClean="0"/>
          </a:p>
          <a:p>
            <a:r>
              <a:rPr lang="nb-NO" dirty="0" smtClean="0"/>
              <a:t>Videre </a:t>
            </a:r>
            <a:r>
              <a:rPr lang="nb-NO" dirty="0"/>
              <a:t>skal det kartlegges hvilken funksjonalitet som eksisterende bygg har og hvilke behov sektoren </a:t>
            </a:r>
            <a:r>
              <a:rPr lang="nb-NO" dirty="0" smtClean="0"/>
              <a:t>har til byggene for en </a:t>
            </a:r>
            <a:r>
              <a:rPr lang="nb-NO" dirty="0"/>
              <a:t>bærekraftig drift. </a:t>
            </a:r>
            <a:endParaRPr lang="nb-NO" dirty="0" smtClean="0"/>
          </a:p>
          <a:p>
            <a:r>
              <a:rPr lang="nb-NO" dirty="0" smtClean="0"/>
              <a:t>Det </a:t>
            </a:r>
            <a:r>
              <a:rPr lang="nb-NO" dirty="0"/>
              <a:t>skal også vurderes hvilket gap det er mellom karleggingen og det behovet som foreligger. </a:t>
            </a:r>
            <a:endParaRPr lang="nb-NO" dirty="0" smtClean="0"/>
          </a:p>
          <a:p>
            <a:r>
              <a:rPr lang="nb-NO" dirty="0" smtClean="0"/>
              <a:t>Med </a:t>
            </a:r>
            <a:r>
              <a:rPr lang="nb-NO" dirty="0"/>
              <a:t>bakgrunn i dette skal det fremlegges hvilke behov sektoren har for eiendomsmasse i de neste 10-12 årene. Det skal skrives en sluttrapport som skal legges frem for kommunestyret 18. juni 2018. 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16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2938"/>
          </a:xfrm>
        </p:spPr>
        <p:txBody>
          <a:bodyPr/>
          <a:lstStyle/>
          <a:p>
            <a:pPr eaLnBrk="1" hangingPunct="1"/>
            <a:r>
              <a:rPr lang="nb-NO" dirty="0" smtClean="0"/>
              <a:t>Utdrag av mål fra kommunedelplanen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16537"/>
          </a:xfrm>
        </p:spPr>
        <p:txBody>
          <a:bodyPr/>
          <a:lstStyle/>
          <a:p>
            <a:pPr marL="0" indent="0">
              <a:buNone/>
            </a:pPr>
            <a:r>
              <a:rPr lang="nb-NO" sz="2400" b="1" dirty="0"/>
              <a:t>Bo trygt hjemme </a:t>
            </a:r>
            <a:endParaRPr lang="nb-NO" sz="2400" dirty="0"/>
          </a:p>
          <a:p>
            <a:endParaRPr lang="nb-NO" dirty="0" smtClean="0"/>
          </a:p>
          <a:p>
            <a:r>
              <a:rPr lang="nb-NO" dirty="0" smtClean="0"/>
              <a:t>Personer </a:t>
            </a:r>
            <a:r>
              <a:rPr lang="nb-NO" dirty="0"/>
              <a:t>som søker om helse- og omsorgstjenester skal ha mulighet for å bo lengst mulig i eget hjem med størst mulig grad av selvstendighet. 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53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340768"/>
            <a:ext cx="7824719" cy="4587875"/>
          </a:xfrm>
          <a:prstGeom prst="rect">
            <a:avLst/>
          </a:prstGeo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03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Utdrag av mål fra kommunedelplanen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100" b="1" dirty="0"/>
              <a:t>Tjenester til </a:t>
            </a:r>
            <a:r>
              <a:rPr lang="nb-NO" sz="2200" b="1" dirty="0"/>
              <a:t>mennesker</a:t>
            </a:r>
            <a:r>
              <a:rPr lang="nb-NO" sz="2100" b="1" dirty="0"/>
              <a:t> med utviklingshemming </a:t>
            </a:r>
            <a:endParaRPr lang="nb-NO" sz="2100" dirty="0" smtClean="0"/>
          </a:p>
          <a:p>
            <a:endParaRPr lang="nb-NO" dirty="0" smtClean="0"/>
          </a:p>
          <a:p>
            <a:r>
              <a:rPr lang="nb-NO" dirty="0" smtClean="0"/>
              <a:t>Personer </a:t>
            </a:r>
            <a:r>
              <a:rPr lang="nb-NO" dirty="0"/>
              <a:t>med utviklingshemming deltar i samfunnet på lik linje med andre, og lever et aktivt liv ut i fra egne forutsetninger.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995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Utdrag av mål fra kommunedelplanen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2453301"/>
          </a:xfrm>
        </p:spPr>
        <p:txBody>
          <a:bodyPr lIns="0" rIns="2736000">
            <a:normAutofit/>
          </a:bodyPr>
          <a:lstStyle/>
          <a:p>
            <a:pPr marL="0" indent="0">
              <a:buNone/>
            </a:pPr>
            <a:r>
              <a:rPr lang="nb-NO" sz="2400" b="1" dirty="0" smtClean="0"/>
              <a:t>Boligplanlegging</a:t>
            </a:r>
          </a:p>
          <a:p>
            <a:pPr marL="0" indent="0">
              <a:buNone/>
            </a:pPr>
            <a:r>
              <a:rPr lang="nb-NO" sz="2400" b="1" dirty="0" smtClean="0"/>
              <a:t> </a:t>
            </a:r>
            <a:endParaRPr lang="nb-NO" sz="2400" dirty="0"/>
          </a:p>
          <a:p>
            <a:r>
              <a:rPr lang="nb-NO" sz="2400" dirty="0" smtClean="0"/>
              <a:t>Grimstad </a:t>
            </a:r>
            <a:r>
              <a:rPr lang="nb-NO" sz="2400" dirty="0"/>
              <a:t>kommune skal ha et variert utvalg av boliger, for å kunne gi et tilpasset botilbud til de som innvilges bolig.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8</a:t>
            </a:fld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1647" y="2503289"/>
            <a:ext cx="4326842" cy="2433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0800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Boligsosial handlingsplan 2017-2020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Ins="2736000"/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Målsettingen: </a:t>
            </a:r>
            <a:endParaRPr lang="nb-NO" dirty="0"/>
          </a:p>
          <a:p>
            <a:endParaRPr lang="nb-NO" dirty="0" smtClean="0"/>
          </a:p>
          <a:p>
            <a:r>
              <a:rPr lang="nb-NO" dirty="0" smtClean="0"/>
              <a:t>Alle </a:t>
            </a:r>
            <a:r>
              <a:rPr lang="nb-NO" dirty="0"/>
              <a:t>skal ha et trygt sted å bo </a:t>
            </a:r>
          </a:p>
          <a:p>
            <a:r>
              <a:rPr lang="nb-NO" dirty="0" smtClean="0"/>
              <a:t>Alle </a:t>
            </a:r>
            <a:r>
              <a:rPr lang="nb-NO" dirty="0"/>
              <a:t>med behov for tjenester, skal få hjelp til å mestre boforholdet </a:t>
            </a:r>
          </a:p>
          <a:p>
            <a:r>
              <a:rPr lang="nb-NO" dirty="0" smtClean="0"/>
              <a:t>Den </a:t>
            </a:r>
            <a:r>
              <a:rPr lang="nb-NO" dirty="0"/>
              <a:t>offentlige innsatsen skal være helhetlig og effektiv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564" y="1362074"/>
            <a:ext cx="3230756" cy="456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imstad_pptmal_20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50418 Boligkonferanse med næringsforening" id="{CB01C0A3-9FC3-4990-9FFB-47DAD813490C}" vid="{5ADD71C6-E8DA-4C92-BFA6-3A7194969CA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050418 Boligkonferanse med næringsforening</Template>
  <TotalTime>2</TotalTime>
  <Words>372</Words>
  <Application>Microsoft Office PowerPoint</Application>
  <PresentationFormat>Skjermfremvisning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Grimstad_pptmal_2010</vt:lpstr>
      <vt:lpstr>Boligkonferanse</vt:lpstr>
      <vt:lpstr>Bakgrunn</vt:lpstr>
      <vt:lpstr>Oppdraget fra kommunestyret</vt:lpstr>
      <vt:lpstr>Målet med prosjektet</vt:lpstr>
      <vt:lpstr>Utdrag av mål fra kommunedelplanen</vt:lpstr>
      <vt:lpstr>PowerPoint-presentasjon</vt:lpstr>
      <vt:lpstr>Utdrag av mål fra kommunedelplanen</vt:lpstr>
      <vt:lpstr>Utdrag av mål fra kommunedelplanen</vt:lpstr>
      <vt:lpstr>Boligsosial handlingsplan 2017-2020</vt:lpstr>
      <vt:lpstr>Målgrupper</vt:lpstr>
      <vt:lpstr>PowerPoint-presentasjon</vt:lpstr>
      <vt:lpstr>PowerPoint-presentasjon</vt:lpstr>
      <vt:lpstr>Startlån</vt:lpstr>
      <vt:lpstr>Startlån</vt:lpstr>
      <vt:lpstr>Viktige forhold</vt:lpstr>
    </vt:vector>
  </TitlesOfParts>
  <Company>IKT-Agder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Boligkonferanse</dc:title>
  <dc:creator>Tina Fabricius</dc:creator>
  <cp:lastModifiedBy>Tina Fabricius</cp:lastModifiedBy>
  <cp:revision>1</cp:revision>
  <dcterms:created xsi:type="dcterms:W3CDTF">2018-04-30T11:27:05Z</dcterms:created>
  <dcterms:modified xsi:type="dcterms:W3CDTF">2018-04-30T11:29:33Z</dcterms:modified>
</cp:coreProperties>
</file>