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2" r:id="rId1"/>
  </p:sld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6051" autoAdjust="0"/>
  </p:normalViewPr>
  <p:slideViewPr>
    <p:cSldViewPr snapToGrid="0">
      <p:cViewPr varScale="1">
        <p:scale>
          <a:sx n="56" d="100"/>
          <a:sy n="56" d="100"/>
        </p:scale>
        <p:origin x="73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117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509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493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6556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 med 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6770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n eller Usa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363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75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70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752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842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938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996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27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178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4/5/2018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607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630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35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6705908" cy="1646302"/>
          </a:xfrm>
        </p:spPr>
        <p:txBody>
          <a:bodyPr/>
          <a:lstStyle/>
          <a:p>
            <a:r>
              <a:rPr lang="nb-NO" sz="4000" b="1" dirty="0">
                <a:solidFill>
                  <a:schemeClr val="accent1">
                    <a:lumMod val="50000"/>
                  </a:schemeClr>
                </a:solidFill>
              </a:rPr>
              <a:t>Grimstad Næringsforening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488475" y="5055386"/>
            <a:ext cx="7766936" cy="1096899"/>
          </a:xfrm>
        </p:spPr>
        <p:txBody>
          <a:bodyPr/>
          <a:lstStyle/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599" y="564688"/>
            <a:ext cx="2190750" cy="148590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5386647"/>
            <a:ext cx="8661862" cy="129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503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b-NO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nb-NO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nb-NO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 b="1" dirty="0">
                <a:solidFill>
                  <a:schemeClr val="accent1">
                    <a:lumMod val="50000"/>
                  </a:schemeClr>
                </a:solidFill>
              </a:rPr>
              <a:t>150 medlemmer i et stort mangfold!</a:t>
            </a:r>
            <a:br>
              <a:rPr lang="nb-NO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 b="1" dirty="0">
                <a:solidFill>
                  <a:schemeClr val="accent1">
                    <a:lumMod val="50000"/>
                  </a:schemeClr>
                </a:solidFill>
              </a:rPr>
              <a:t>(representerer nærmere 400 virksomheter)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0" y="0"/>
            <a:ext cx="2190750" cy="148590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5158417"/>
            <a:ext cx="8283785" cy="144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36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4000" b="1" dirty="0" err="1">
                <a:solidFill>
                  <a:schemeClr val="accent1">
                    <a:lumMod val="50000"/>
                  </a:schemeClr>
                </a:solidFill>
              </a:rPr>
              <a:t>Næringforeningens</a:t>
            </a:r>
            <a:r>
              <a:rPr lang="nb-NO" sz="4000" b="1" dirty="0">
                <a:solidFill>
                  <a:schemeClr val="accent1">
                    <a:lumMod val="50000"/>
                  </a:schemeClr>
                </a:solidFill>
              </a:rPr>
              <a:t> styre:</a:t>
            </a:r>
            <a:br>
              <a:rPr lang="nb-NO" sz="4000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nb-NO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 sz="2700" b="1" dirty="0">
                <a:solidFill>
                  <a:schemeClr val="accent1">
                    <a:lumMod val="50000"/>
                  </a:schemeClr>
                </a:solidFill>
              </a:rPr>
              <a:t>Preben Jensen, Agder El-Installasjon, styreleder</a:t>
            </a:r>
            <a:br>
              <a:rPr lang="nb-NO" sz="27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 sz="2700" b="1" dirty="0">
                <a:solidFill>
                  <a:schemeClr val="accent1">
                    <a:lumMod val="50000"/>
                  </a:schemeClr>
                </a:solidFill>
              </a:rPr>
              <a:t>Linn Igland </a:t>
            </a:r>
            <a:r>
              <a:rPr lang="nb-NO" sz="2700" b="1" dirty="0" err="1">
                <a:solidFill>
                  <a:schemeClr val="accent1">
                    <a:lumMod val="50000"/>
                  </a:schemeClr>
                </a:solidFill>
              </a:rPr>
              <a:t>Forsetlund</a:t>
            </a:r>
            <a:r>
              <a:rPr lang="nb-NO" sz="27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nb-NO" sz="2700" b="1" dirty="0" err="1">
                <a:solidFill>
                  <a:schemeClr val="accent1">
                    <a:lumMod val="50000"/>
                  </a:schemeClr>
                </a:solidFill>
              </a:rPr>
              <a:t>Iglandgarasjen</a:t>
            </a:r>
            <a:r>
              <a:rPr lang="nb-NO" sz="2700" b="1" dirty="0">
                <a:solidFill>
                  <a:schemeClr val="accent1">
                    <a:lumMod val="50000"/>
                  </a:schemeClr>
                </a:solidFill>
              </a:rPr>
              <a:t> nestleder</a:t>
            </a:r>
            <a:br>
              <a:rPr lang="nb-NO" sz="27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 sz="2700" b="1" dirty="0">
                <a:solidFill>
                  <a:schemeClr val="accent1">
                    <a:lumMod val="50000"/>
                  </a:schemeClr>
                </a:solidFill>
              </a:rPr>
              <a:t>Paul Ragnar Svennevig, UIA</a:t>
            </a:r>
            <a:br>
              <a:rPr lang="nb-NO" sz="27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 sz="2700" b="1" dirty="0">
                <a:solidFill>
                  <a:schemeClr val="accent1">
                    <a:lumMod val="50000"/>
                  </a:schemeClr>
                </a:solidFill>
              </a:rPr>
              <a:t>Tor M Kristiansen, Sparebanken Sør</a:t>
            </a:r>
            <a:br>
              <a:rPr lang="nb-NO" sz="27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 sz="2700" b="1" dirty="0">
                <a:solidFill>
                  <a:schemeClr val="accent1">
                    <a:lumMod val="50000"/>
                  </a:schemeClr>
                </a:solidFill>
              </a:rPr>
              <a:t>Tom Sigurd Dokkedal, Bondelaget</a:t>
            </a:r>
            <a:br>
              <a:rPr lang="nb-NO" sz="27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 sz="2700" b="1" dirty="0">
                <a:solidFill>
                  <a:schemeClr val="accent1">
                    <a:lumMod val="50000"/>
                  </a:schemeClr>
                </a:solidFill>
              </a:rPr>
              <a:t>Jøran </a:t>
            </a:r>
            <a:r>
              <a:rPr lang="nb-NO" sz="2700" b="1" dirty="0" err="1">
                <a:solidFill>
                  <a:schemeClr val="accent1">
                    <a:lumMod val="50000"/>
                  </a:schemeClr>
                </a:solidFill>
              </a:rPr>
              <a:t>Bøch</a:t>
            </a:r>
            <a:r>
              <a:rPr lang="nb-NO" sz="2700" b="1" dirty="0">
                <a:solidFill>
                  <a:schemeClr val="accent1">
                    <a:lumMod val="50000"/>
                  </a:schemeClr>
                </a:solidFill>
              </a:rPr>
              <a:t>, Egde </a:t>
            </a:r>
            <a:r>
              <a:rPr lang="nb-NO" sz="2700" b="1" dirty="0" err="1">
                <a:solidFill>
                  <a:schemeClr val="accent1">
                    <a:lumMod val="50000"/>
                  </a:schemeClr>
                </a:solidFill>
              </a:rPr>
              <a:t>Consulting</a:t>
            </a:r>
            <a:br>
              <a:rPr lang="nb-NO" sz="27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 sz="2700" b="1" dirty="0">
                <a:solidFill>
                  <a:schemeClr val="accent1">
                    <a:lumMod val="50000"/>
                  </a:schemeClr>
                </a:solidFill>
              </a:rPr>
              <a:t>Stig Marthinsen, Sørlandets Europakontor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0" y="0"/>
            <a:ext cx="2190750" cy="1485900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5286895"/>
            <a:ext cx="8596668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95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Rektangel 3"/>
          <p:cNvSpPr/>
          <p:nvPr/>
        </p:nvSpPr>
        <p:spPr>
          <a:xfrm>
            <a:off x="951020" y="1958968"/>
            <a:ext cx="8049296" cy="2559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Være næringslivets viktigste møteplass i Grimstad!</a:t>
            </a:r>
            <a:endParaRPr lang="nb-NO" sz="36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b-NO" sz="2000" b="1" dirty="0"/>
              <a:t>Tilrettelegge for gode relasjoner mellom GNF, bedrifter og kommunen</a:t>
            </a: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0" y="0"/>
            <a:ext cx="2190750" cy="1485900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5059432"/>
            <a:ext cx="8596667" cy="139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71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080771" y="1323600"/>
            <a:ext cx="7701566" cy="2960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3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Påvirke regionens næringspolitikk!</a:t>
            </a:r>
            <a:endParaRPr lang="nb-NO" sz="36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b-NO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dirty="0">
              <a:latin typeface="Arial" panose="020B0604020202020204" pitchFamily="34" charset="0"/>
            </a:endParaRPr>
          </a:p>
          <a:p>
            <a:r>
              <a:rPr lang="nb-NO" sz="2000" b="1" dirty="0"/>
              <a:t>Delta i etablerte fora rettet mot regionen 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0" y="0"/>
            <a:ext cx="2190750" cy="1485900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524" y="5158417"/>
            <a:ext cx="8150687" cy="149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31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171978" y="1036522"/>
            <a:ext cx="7830355" cy="3414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sz="36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nb-NO" sz="36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nb-NO" sz="3600" b="1" dirty="0">
                <a:solidFill>
                  <a:schemeClr val="accent1">
                    <a:lumMod val="50000"/>
                  </a:schemeClr>
                </a:solidFill>
              </a:rPr>
              <a:t>Fremme gode vekstvilkår for næringslivet i kommunen!</a:t>
            </a:r>
            <a:endParaRPr lang="nb-NO" sz="36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r>
              <a:rPr lang="nb-NO" sz="2000" b="1" dirty="0"/>
              <a:t>Samarbeide tett med kommunen</a:t>
            </a:r>
            <a:endParaRPr lang="nb-NO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0" y="0"/>
            <a:ext cx="2190750" cy="1485900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778" y="5158417"/>
            <a:ext cx="7011747" cy="147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753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b-NO" sz="4000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nb-NO" sz="4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 sz="4000" b="1" dirty="0">
                <a:solidFill>
                  <a:schemeClr val="accent1">
                    <a:lumMod val="50000"/>
                  </a:schemeClr>
                </a:solidFill>
              </a:rPr>
              <a:t>Samarbeide med </a:t>
            </a:r>
            <a:r>
              <a:rPr lang="nb-NO" sz="4000" b="1" dirty="0" err="1">
                <a:solidFill>
                  <a:schemeClr val="accent1">
                    <a:lumMod val="50000"/>
                  </a:schemeClr>
                </a:solidFill>
              </a:rPr>
              <a:t>UiA</a:t>
            </a:r>
            <a:r>
              <a:rPr lang="nb-NO" sz="4000" b="1" dirty="0">
                <a:solidFill>
                  <a:schemeClr val="accent1">
                    <a:lumMod val="50000"/>
                  </a:schemeClr>
                </a:solidFill>
              </a:rPr>
              <a:t> og Akademika for å skape grobunn for vekst og nyskaping i distriktet!</a:t>
            </a:r>
            <a:br>
              <a:rPr lang="nb-NO" sz="4000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nb-NO" sz="4000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nb-NO" sz="4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nb-NO" sz="2200" b="1" dirty="0">
                <a:solidFill>
                  <a:schemeClr val="tx1"/>
                </a:solidFill>
              </a:rPr>
              <a:t>Være med å bidra til at </a:t>
            </a:r>
            <a:r>
              <a:rPr lang="nb-NO" sz="2200" b="1" dirty="0" err="1">
                <a:solidFill>
                  <a:schemeClr val="tx1"/>
                </a:solidFill>
              </a:rPr>
              <a:t>UiA</a:t>
            </a:r>
            <a:r>
              <a:rPr lang="nb-NO" sz="2200" b="1" dirty="0">
                <a:solidFill>
                  <a:schemeClr val="tx1"/>
                </a:solidFill>
              </a:rPr>
              <a:t> får til et nært samarbeid med næringslivet</a:t>
            </a:r>
            <a:br>
              <a:rPr lang="nb-NO" sz="40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nb-NO" sz="4000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nb-NO" b="1" dirty="0">
                <a:solidFill>
                  <a:schemeClr val="accent1">
                    <a:lumMod val="50000"/>
                  </a:schemeClr>
                </a:solidFill>
              </a:rPr>
            </a:br>
            <a:endParaRPr lang="nb-NO" sz="27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0" y="0"/>
            <a:ext cx="2190750" cy="148590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5357922"/>
            <a:ext cx="8267161" cy="125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876493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Faset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375</TotalTime>
  <Words>38</Words>
  <Application>Microsoft Office PowerPoint</Application>
  <PresentationFormat>Widescreen</PresentationFormat>
  <Paragraphs>18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Trebuchet MS</vt:lpstr>
      <vt:lpstr>Wingdings 3</vt:lpstr>
      <vt:lpstr>Fasett</vt:lpstr>
      <vt:lpstr>Grimstad Næringsforening</vt:lpstr>
      <vt:lpstr>   150 medlemmer i et stort mangfold! (representerer nærmere 400 virksomheter)</vt:lpstr>
      <vt:lpstr>Næringforeningens styre:  Preben Jensen, Agder El-Installasjon, styreleder Linn Igland Forsetlund, Iglandgarasjen nestleder Paul Ragnar Svennevig, UIA Tor M Kristiansen, Sparebanken Sør Tom Sigurd Dokkedal, Bondelaget Jøran Bøch, Egde Consulting Stig Marthinsen, Sørlandets Europakontor</vt:lpstr>
      <vt:lpstr>PowerPoint-presentasjon</vt:lpstr>
      <vt:lpstr>PowerPoint-presentasjon</vt:lpstr>
      <vt:lpstr>PowerPoint-presentasjon</vt:lpstr>
      <vt:lpstr>  Samarbeide med UiA og Akademika for å skape grobunn for vekst og nyskaping i distriktet!   Være med å bidra til at UiA får til et nært samarbeid med næringslivet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Grimstad – mulighetenes kommune?</dc:title>
  <dc:creator>Andreas</dc:creator>
  <cp:lastModifiedBy>Espen Nystad</cp:lastModifiedBy>
  <cp:revision>41</cp:revision>
  <dcterms:created xsi:type="dcterms:W3CDTF">2017-09-21T09:54:22Z</dcterms:created>
  <dcterms:modified xsi:type="dcterms:W3CDTF">2018-04-05T09:54:55Z</dcterms:modified>
</cp:coreProperties>
</file>