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7"/>
  </p:notesMasterIdLst>
  <p:sldIdLst>
    <p:sldId id="355" r:id="rId2"/>
    <p:sldId id="361" r:id="rId3"/>
    <p:sldId id="358" r:id="rId4"/>
    <p:sldId id="359" r:id="rId5"/>
    <p:sldId id="360" r:id="rId6"/>
  </p:sldIdLst>
  <p:sldSz cx="12192000" cy="6858000"/>
  <p:notesSz cx="6858000" cy="9926638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77" y="16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9CC31E-18F2-4CBB-9341-E6709F498B88}" type="datetimeFigureOut">
              <a:rPr lang="nb-NO" smtClean="0"/>
              <a:t>11.06.2018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452438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777194"/>
            <a:ext cx="548640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71800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9428584"/>
            <a:ext cx="2971800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07ABE9-986B-4E78-A7D2-DCAA735EBBE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764449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7ABE9-986B-4E78-A7D2-DCAA735EBBE9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306376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lys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Lys-bakgrunn-til-forside.jp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tel 1"/>
          <p:cNvSpPr>
            <a:spLocks noGrp="1"/>
          </p:cNvSpPr>
          <p:nvPr>
            <p:ph type="ctrTitle" hasCustomPrompt="1"/>
          </p:nvPr>
        </p:nvSpPr>
        <p:spPr>
          <a:xfrm>
            <a:off x="0" y="2819400"/>
            <a:ext cx="12192000" cy="914400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r>
              <a:rPr lang="nb-NO" dirty="0" smtClean="0"/>
              <a:t>Klikk for å legge til en tittel</a:t>
            </a:r>
            <a:endParaRPr lang="nb-NO" dirty="0"/>
          </a:p>
        </p:txBody>
      </p:sp>
      <p:sp>
        <p:nvSpPr>
          <p:cNvPr id="6" name="Undertittel 2"/>
          <p:cNvSpPr>
            <a:spLocks noGrp="1"/>
          </p:cNvSpPr>
          <p:nvPr>
            <p:ph type="subTitle" idx="1" hasCustomPrompt="1"/>
          </p:nvPr>
        </p:nvSpPr>
        <p:spPr>
          <a:xfrm>
            <a:off x="0" y="3886200"/>
            <a:ext cx="12192000" cy="1676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dirty="0" smtClean="0"/>
              <a:t>Klikk for å legge til en undertittel</a:t>
            </a:r>
            <a:endParaRPr lang="nb-NO" dirty="0"/>
          </a:p>
        </p:txBody>
      </p:sp>
      <p:pic>
        <p:nvPicPr>
          <p:cNvPr id="8" name="Picture 7" descr="logo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2800" y="378976"/>
            <a:ext cx="3352800" cy="81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5264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Undertittel 2"/>
          <p:cNvSpPr>
            <a:spLocks noGrp="1"/>
          </p:cNvSpPr>
          <p:nvPr>
            <p:ph type="subTitle" idx="13" hasCustomPrompt="1"/>
          </p:nvPr>
        </p:nvSpPr>
        <p:spPr>
          <a:xfrm>
            <a:off x="609600" y="533400"/>
            <a:ext cx="10972800" cy="914400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36000" rIns="72000" anchor="ctr" anchorCtr="0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kumimoji="0" lang="nb-NO" sz="3500" b="1" i="0" kern="1200" dirty="0" smtClean="0">
                <a:solidFill>
                  <a:schemeClr val="tx2"/>
                </a:solidFill>
                <a:latin typeface="Arial"/>
                <a:ea typeface="+mn-ea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dirty="0" smtClean="0"/>
              <a:t>Klikk for å legge til en tittel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7" hasCustomPrompt="1"/>
          </p:nvPr>
        </p:nvSpPr>
        <p:spPr>
          <a:xfrm>
            <a:off x="609600" y="1600200"/>
            <a:ext cx="5384800" cy="4648200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bg2"/>
              </a:buClr>
              <a:buFont typeface="Arial"/>
              <a:buChar char="•"/>
              <a:defRPr sz="2500">
                <a:solidFill>
                  <a:schemeClr val="tx1"/>
                </a:solidFill>
                <a:latin typeface="Arial"/>
                <a:cs typeface="Arial"/>
              </a:defRPr>
            </a:lvl1pPr>
            <a:lvl2pPr>
              <a:buClr>
                <a:schemeClr val="bg2"/>
              </a:buClr>
              <a:buFont typeface="Arial"/>
              <a:buChar char="•"/>
              <a:defRPr sz="2000">
                <a:solidFill>
                  <a:schemeClr val="tx1"/>
                </a:solidFill>
                <a:latin typeface="Arial"/>
                <a:cs typeface="Arial"/>
              </a:defRPr>
            </a:lvl2pPr>
            <a:lvl3pPr>
              <a:buClr>
                <a:schemeClr val="bg2"/>
              </a:buClr>
              <a:buFont typeface="Arial"/>
              <a:buChar char="•"/>
              <a:defRPr sz="2000">
                <a:solidFill>
                  <a:schemeClr val="tx1"/>
                </a:solidFill>
                <a:latin typeface="Arial"/>
                <a:cs typeface="Arial"/>
              </a:defRPr>
            </a:lvl3pPr>
            <a:lvl4pPr>
              <a:buClr>
                <a:schemeClr val="bg2"/>
              </a:buClr>
              <a:buFont typeface="Arial"/>
              <a:buChar char="•"/>
              <a:defRPr sz="2000">
                <a:solidFill>
                  <a:schemeClr val="tx1"/>
                </a:solidFill>
                <a:latin typeface="Arial"/>
                <a:cs typeface="Arial"/>
              </a:defRPr>
            </a:lvl4pPr>
            <a:lvl5pPr>
              <a:buClr>
                <a:schemeClr val="bg2"/>
              </a:buClr>
              <a:buFont typeface="Arial"/>
              <a:buChar char="•"/>
              <a:defRPr sz="2000">
                <a:solidFill>
                  <a:schemeClr val="tx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nb-NO" dirty="0" smtClean="0"/>
              <a:t>Klikk for å legge til tekst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12" name="Content Placeholder 8"/>
          <p:cNvSpPr>
            <a:spLocks noGrp="1"/>
          </p:cNvSpPr>
          <p:nvPr>
            <p:ph sz="quarter" idx="18" hasCustomPrompt="1"/>
          </p:nvPr>
        </p:nvSpPr>
        <p:spPr>
          <a:xfrm>
            <a:off x="6197600" y="1600200"/>
            <a:ext cx="5384800" cy="4648200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bg2"/>
              </a:buClr>
              <a:buFont typeface="Arial"/>
              <a:buChar char="•"/>
              <a:defRPr sz="2500">
                <a:solidFill>
                  <a:schemeClr val="tx1"/>
                </a:solidFill>
                <a:latin typeface="Arial"/>
                <a:cs typeface="Arial"/>
              </a:defRPr>
            </a:lvl1pPr>
            <a:lvl2pPr>
              <a:buClr>
                <a:schemeClr val="bg2"/>
              </a:buClr>
              <a:buFont typeface="Arial"/>
              <a:buChar char="•"/>
              <a:defRPr sz="2000">
                <a:solidFill>
                  <a:schemeClr val="tx1"/>
                </a:solidFill>
                <a:latin typeface="Arial"/>
                <a:cs typeface="Arial"/>
              </a:defRPr>
            </a:lvl2pPr>
            <a:lvl3pPr>
              <a:buClr>
                <a:schemeClr val="bg2"/>
              </a:buClr>
              <a:buFont typeface="Arial"/>
              <a:buChar char="•"/>
              <a:defRPr sz="2000">
                <a:solidFill>
                  <a:schemeClr val="tx1"/>
                </a:solidFill>
                <a:latin typeface="Arial"/>
                <a:cs typeface="Arial"/>
              </a:defRPr>
            </a:lvl3pPr>
            <a:lvl4pPr>
              <a:buClr>
                <a:schemeClr val="bg2"/>
              </a:buClr>
              <a:buFont typeface="Arial"/>
              <a:buChar char="•"/>
              <a:defRPr sz="2000">
                <a:solidFill>
                  <a:schemeClr val="tx1"/>
                </a:solidFill>
                <a:latin typeface="Arial"/>
                <a:cs typeface="Arial"/>
              </a:defRPr>
            </a:lvl4pPr>
            <a:lvl5pPr>
              <a:buClr>
                <a:schemeClr val="bg2"/>
              </a:buClr>
              <a:buFont typeface="Arial"/>
              <a:buChar char="•"/>
              <a:defRPr sz="2000">
                <a:solidFill>
                  <a:schemeClr val="tx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nb-NO" dirty="0" smtClean="0"/>
              <a:t>Klikk for å legge til bilde eller annet element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65588018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dertittel 2"/>
          <p:cNvSpPr>
            <a:spLocks noGrp="1"/>
          </p:cNvSpPr>
          <p:nvPr>
            <p:ph type="subTitle" idx="13" hasCustomPrompt="1"/>
          </p:nvPr>
        </p:nvSpPr>
        <p:spPr>
          <a:xfrm>
            <a:off x="609600" y="533400"/>
            <a:ext cx="10972800" cy="914400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36000" rIns="72000" anchor="ctr" anchorCtr="0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kumimoji="0" lang="nb-NO" sz="3500" b="1" i="0" kern="1200" dirty="0" smtClean="0">
                <a:solidFill>
                  <a:schemeClr val="tx2"/>
                </a:solidFill>
                <a:latin typeface="Arial"/>
                <a:ea typeface="+mn-ea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dirty="0" smtClean="0"/>
              <a:t>Klikk for å legge til en tittel</a:t>
            </a:r>
          </a:p>
        </p:txBody>
      </p:sp>
      <p:sp>
        <p:nvSpPr>
          <p:cNvPr id="8" name="Content Placeholder 8"/>
          <p:cNvSpPr>
            <a:spLocks noGrp="1"/>
          </p:cNvSpPr>
          <p:nvPr>
            <p:ph sz="quarter" idx="17" hasCustomPrompt="1"/>
          </p:nvPr>
        </p:nvSpPr>
        <p:spPr>
          <a:xfrm>
            <a:off x="609600" y="1600200"/>
            <a:ext cx="10972800" cy="4648200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bg2"/>
              </a:buClr>
              <a:buFont typeface="Arial"/>
              <a:buChar char="•"/>
              <a:defRPr sz="2500" baseline="0">
                <a:solidFill>
                  <a:schemeClr val="tx1"/>
                </a:solidFill>
                <a:latin typeface="Arial"/>
                <a:cs typeface="Arial"/>
              </a:defRPr>
            </a:lvl1pPr>
            <a:lvl2pPr>
              <a:buClr>
                <a:schemeClr val="bg2"/>
              </a:buClr>
              <a:buFont typeface="Arial"/>
              <a:buChar char="•"/>
              <a:defRPr sz="2000">
                <a:solidFill>
                  <a:schemeClr val="tx1"/>
                </a:solidFill>
                <a:latin typeface="Arial"/>
                <a:cs typeface="Arial"/>
              </a:defRPr>
            </a:lvl2pPr>
            <a:lvl3pPr>
              <a:buClr>
                <a:schemeClr val="bg2"/>
              </a:buClr>
              <a:buFont typeface="Arial"/>
              <a:buChar char="•"/>
              <a:defRPr sz="2000">
                <a:solidFill>
                  <a:schemeClr val="tx1"/>
                </a:solidFill>
                <a:latin typeface="Arial"/>
                <a:cs typeface="Arial"/>
              </a:defRPr>
            </a:lvl3pPr>
            <a:lvl4pPr>
              <a:buClr>
                <a:schemeClr val="bg2"/>
              </a:buClr>
              <a:buFont typeface="Arial"/>
              <a:buChar char="•"/>
              <a:defRPr sz="2000">
                <a:solidFill>
                  <a:schemeClr val="tx1"/>
                </a:solidFill>
                <a:latin typeface="Arial"/>
                <a:cs typeface="Arial"/>
              </a:defRPr>
            </a:lvl4pPr>
            <a:lvl5pPr>
              <a:buClr>
                <a:schemeClr val="bg2"/>
              </a:buClr>
              <a:buFont typeface="Arial"/>
              <a:buChar char="•"/>
              <a:defRPr sz="2000">
                <a:solidFill>
                  <a:schemeClr val="tx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nb-NO" dirty="0" smtClean="0"/>
              <a:t>Klikk for å legge til tekst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03124673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Undertittel 2"/>
          <p:cNvSpPr>
            <a:spLocks noGrp="1"/>
          </p:cNvSpPr>
          <p:nvPr>
            <p:ph type="subTitle" idx="13" hasCustomPrompt="1"/>
          </p:nvPr>
        </p:nvSpPr>
        <p:spPr>
          <a:xfrm>
            <a:off x="609600" y="533400"/>
            <a:ext cx="10972800" cy="914400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36000" rIns="72000" anchor="ctr" anchorCtr="0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kumimoji="0" lang="nb-NO" sz="3500" b="1" i="0" kern="1200" dirty="0" smtClean="0">
                <a:solidFill>
                  <a:schemeClr val="tx2"/>
                </a:solidFill>
                <a:latin typeface="Arial"/>
                <a:ea typeface="+mn-ea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dirty="0" smtClean="0"/>
              <a:t>Klikk for å legge til en tittel</a:t>
            </a:r>
          </a:p>
        </p:txBody>
      </p:sp>
      <p:sp>
        <p:nvSpPr>
          <p:cNvPr id="12" name="Content Placeholder 8"/>
          <p:cNvSpPr>
            <a:spLocks noGrp="1"/>
          </p:cNvSpPr>
          <p:nvPr>
            <p:ph sz="quarter" idx="17" hasCustomPrompt="1"/>
          </p:nvPr>
        </p:nvSpPr>
        <p:spPr>
          <a:xfrm>
            <a:off x="609600" y="1600200"/>
            <a:ext cx="10972800" cy="4648200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bg2"/>
              </a:buClr>
              <a:buFont typeface="Arial"/>
              <a:buChar char="•"/>
              <a:defRPr sz="2500" baseline="0">
                <a:solidFill>
                  <a:schemeClr val="tx1"/>
                </a:solidFill>
                <a:latin typeface="Arial"/>
                <a:cs typeface="Arial"/>
              </a:defRPr>
            </a:lvl1pPr>
            <a:lvl2pPr>
              <a:buClr>
                <a:schemeClr val="bg2"/>
              </a:buClr>
              <a:buFont typeface="Arial"/>
              <a:buChar char="•"/>
              <a:defRPr sz="2000">
                <a:solidFill>
                  <a:schemeClr val="tx1"/>
                </a:solidFill>
                <a:latin typeface="Arial"/>
                <a:cs typeface="Arial"/>
              </a:defRPr>
            </a:lvl2pPr>
            <a:lvl3pPr>
              <a:buClr>
                <a:schemeClr val="bg2"/>
              </a:buClr>
              <a:buFont typeface="Arial"/>
              <a:buChar char="•"/>
              <a:defRPr sz="2000">
                <a:solidFill>
                  <a:schemeClr val="tx1"/>
                </a:solidFill>
                <a:latin typeface="Arial"/>
                <a:cs typeface="Arial"/>
              </a:defRPr>
            </a:lvl3pPr>
            <a:lvl4pPr>
              <a:buClr>
                <a:schemeClr val="bg2"/>
              </a:buClr>
              <a:buFont typeface="Arial"/>
              <a:buChar char="•"/>
              <a:defRPr sz="2000">
                <a:solidFill>
                  <a:schemeClr val="tx1"/>
                </a:solidFill>
                <a:latin typeface="Arial"/>
                <a:cs typeface="Arial"/>
              </a:defRPr>
            </a:lvl4pPr>
            <a:lvl5pPr>
              <a:buClr>
                <a:schemeClr val="bg2"/>
              </a:buClr>
              <a:buFont typeface="Arial"/>
              <a:buChar char="•"/>
              <a:defRPr sz="2000">
                <a:solidFill>
                  <a:schemeClr val="tx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nb-NO" dirty="0" smtClean="0"/>
              <a:t>Klikk for å legge til bilde eller annet element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59602403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dertittel 2"/>
          <p:cNvSpPr>
            <a:spLocks noGrp="1"/>
          </p:cNvSpPr>
          <p:nvPr>
            <p:ph type="subTitle" idx="13" hasCustomPrompt="1"/>
          </p:nvPr>
        </p:nvSpPr>
        <p:spPr>
          <a:xfrm>
            <a:off x="609600" y="533400"/>
            <a:ext cx="10972800" cy="914400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36000" rIns="72000" anchor="ctr" anchorCtr="0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kumimoji="0" lang="nb-NO" sz="3500" b="1" i="0" kern="1200" dirty="0" smtClean="0">
                <a:solidFill>
                  <a:schemeClr val="tx2"/>
                </a:solidFill>
                <a:latin typeface="Arial"/>
                <a:ea typeface="+mn-ea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dirty="0" smtClean="0"/>
              <a:t>Klikk for å legge til en tittel</a:t>
            </a:r>
          </a:p>
        </p:txBody>
      </p:sp>
      <p:sp>
        <p:nvSpPr>
          <p:cNvPr id="6" name="Content Placeholder 8"/>
          <p:cNvSpPr>
            <a:spLocks noGrp="1"/>
          </p:cNvSpPr>
          <p:nvPr>
            <p:ph sz="quarter" idx="17" hasCustomPrompt="1"/>
          </p:nvPr>
        </p:nvSpPr>
        <p:spPr>
          <a:xfrm>
            <a:off x="609600" y="1600200"/>
            <a:ext cx="5384800" cy="4648200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bg2"/>
              </a:buClr>
              <a:buFont typeface="Arial"/>
              <a:buChar char="•"/>
              <a:defRPr sz="2500">
                <a:solidFill>
                  <a:schemeClr val="tx1"/>
                </a:solidFill>
                <a:latin typeface="Arial"/>
                <a:cs typeface="Arial"/>
              </a:defRPr>
            </a:lvl1pPr>
            <a:lvl2pPr>
              <a:buClr>
                <a:schemeClr val="bg2"/>
              </a:buClr>
              <a:buFont typeface="Arial"/>
              <a:buChar char="•"/>
              <a:defRPr sz="2000">
                <a:solidFill>
                  <a:schemeClr val="tx1"/>
                </a:solidFill>
                <a:latin typeface="Arial"/>
                <a:cs typeface="Arial"/>
              </a:defRPr>
            </a:lvl2pPr>
            <a:lvl3pPr>
              <a:buClr>
                <a:schemeClr val="bg2"/>
              </a:buClr>
              <a:buFont typeface="Arial"/>
              <a:buChar char="•"/>
              <a:defRPr sz="2000">
                <a:solidFill>
                  <a:schemeClr val="tx1"/>
                </a:solidFill>
                <a:latin typeface="Arial"/>
                <a:cs typeface="Arial"/>
              </a:defRPr>
            </a:lvl3pPr>
            <a:lvl4pPr>
              <a:buClr>
                <a:schemeClr val="bg2"/>
              </a:buClr>
              <a:buFont typeface="Arial"/>
              <a:buChar char="•"/>
              <a:defRPr sz="2000">
                <a:solidFill>
                  <a:schemeClr val="tx1"/>
                </a:solidFill>
                <a:latin typeface="Arial"/>
                <a:cs typeface="Arial"/>
              </a:defRPr>
            </a:lvl4pPr>
            <a:lvl5pPr>
              <a:buClr>
                <a:schemeClr val="bg2"/>
              </a:buClr>
              <a:buFont typeface="Arial"/>
              <a:buChar char="•"/>
              <a:defRPr sz="2000">
                <a:solidFill>
                  <a:schemeClr val="tx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nb-NO" dirty="0" smtClean="0"/>
              <a:t>Klikk for å legge til tekst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8" name="Content Placeholder 8"/>
          <p:cNvSpPr>
            <a:spLocks noGrp="1"/>
          </p:cNvSpPr>
          <p:nvPr>
            <p:ph sz="quarter" idx="18" hasCustomPrompt="1"/>
          </p:nvPr>
        </p:nvSpPr>
        <p:spPr>
          <a:xfrm>
            <a:off x="6197600" y="1600200"/>
            <a:ext cx="5384800" cy="2286000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bg2"/>
              </a:buClr>
              <a:buFont typeface="Arial"/>
              <a:buChar char="•"/>
              <a:defRPr sz="2500">
                <a:solidFill>
                  <a:schemeClr val="tx1"/>
                </a:solidFill>
                <a:latin typeface="Arial"/>
                <a:cs typeface="Arial"/>
              </a:defRPr>
            </a:lvl1pPr>
            <a:lvl2pPr>
              <a:buClr>
                <a:schemeClr val="bg2"/>
              </a:buClr>
              <a:buFont typeface="Arial"/>
              <a:buChar char="•"/>
              <a:defRPr sz="2000">
                <a:solidFill>
                  <a:schemeClr val="accent1"/>
                </a:solidFill>
                <a:latin typeface="Arial"/>
                <a:cs typeface="Arial"/>
              </a:defRPr>
            </a:lvl2pPr>
            <a:lvl3pPr>
              <a:buClr>
                <a:schemeClr val="bg2"/>
              </a:buClr>
              <a:buFont typeface="Arial"/>
              <a:buChar char="•"/>
              <a:defRPr sz="2000">
                <a:solidFill>
                  <a:schemeClr val="accent1"/>
                </a:solidFill>
                <a:latin typeface="Arial"/>
                <a:cs typeface="Arial"/>
              </a:defRPr>
            </a:lvl3pPr>
            <a:lvl4pPr>
              <a:buClr>
                <a:schemeClr val="bg2"/>
              </a:buClr>
              <a:buFont typeface="Arial"/>
              <a:buChar char="•"/>
              <a:defRPr sz="2000">
                <a:solidFill>
                  <a:schemeClr val="accent1"/>
                </a:solidFill>
                <a:latin typeface="Arial"/>
                <a:cs typeface="Arial"/>
              </a:defRPr>
            </a:lvl4pPr>
            <a:lvl5pPr>
              <a:buClr>
                <a:schemeClr val="bg2"/>
              </a:buClr>
              <a:buFont typeface="Arial"/>
              <a:buChar char="•"/>
              <a:defRPr sz="2000">
                <a:solidFill>
                  <a:schemeClr val="accent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nb-NO" dirty="0" smtClean="0"/>
              <a:t>Klikk for å legge til bilde eller annet element</a:t>
            </a:r>
            <a:endParaRPr lang="nb-NO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9" hasCustomPrompt="1"/>
          </p:nvPr>
        </p:nvSpPr>
        <p:spPr>
          <a:xfrm>
            <a:off x="6197600" y="3962400"/>
            <a:ext cx="5384800" cy="2286000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bg2"/>
              </a:buClr>
              <a:buFont typeface="Arial"/>
              <a:buChar char="•"/>
              <a:defRPr sz="2500">
                <a:solidFill>
                  <a:schemeClr val="tx1"/>
                </a:solidFill>
                <a:latin typeface="Arial"/>
                <a:cs typeface="Arial"/>
              </a:defRPr>
            </a:lvl1pPr>
            <a:lvl2pPr>
              <a:buClr>
                <a:schemeClr val="bg2"/>
              </a:buClr>
              <a:buFont typeface="Arial"/>
              <a:buChar char="•"/>
              <a:defRPr sz="2000">
                <a:solidFill>
                  <a:schemeClr val="accent1"/>
                </a:solidFill>
                <a:latin typeface="Arial"/>
                <a:cs typeface="Arial"/>
              </a:defRPr>
            </a:lvl2pPr>
            <a:lvl3pPr>
              <a:buClr>
                <a:schemeClr val="bg2"/>
              </a:buClr>
              <a:buFont typeface="Arial"/>
              <a:buChar char="•"/>
              <a:defRPr sz="2000">
                <a:solidFill>
                  <a:schemeClr val="accent1"/>
                </a:solidFill>
                <a:latin typeface="Arial"/>
                <a:cs typeface="Arial"/>
              </a:defRPr>
            </a:lvl3pPr>
            <a:lvl4pPr>
              <a:buClr>
                <a:schemeClr val="bg2"/>
              </a:buClr>
              <a:buFont typeface="Arial"/>
              <a:buChar char="•"/>
              <a:defRPr sz="2000">
                <a:solidFill>
                  <a:schemeClr val="accent1"/>
                </a:solidFill>
                <a:latin typeface="Arial"/>
                <a:cs typeface="Arial"/>
              </a:defRPr>
            </a:lvl4pPr>
            <a:lvl5pPr>
              <a:buClr>
                <a:schemeClr val="bg2"/>
              </a:buClr>
              <a:buFont typeface="Arial"/>
              <a:buChar char="•"/>
              <a:defRPr sz="2000">
                <a:solidFill>
                  <a:schemeClr val="accent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nb-NO" dirty="0" smtClean="0"/>
              <a:t>Klikk for å legge til bilde eller annet element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24213863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  <a:prstGeom prst="rect">
            <a:avLst/>
          </a:prstGeo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914400" y="1981200"/>
            <a:ext cx="1036320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4826000" y="63246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</a:t>
            </a:r>
            <a:fld id="{03F953DC-FC04-462D-AE59-3CD46DA203BE}" type="datetime5">
              <a:rPr lang="nb-NO" b="0"/>
              <a:pPr>
                <a:defRPr/>
              </a:pPr>
              <a:t>11. jun. 2018</a:t>
            </a:fld>
            <a:r>
              <a:rPr lang="en-US"/>
              <a:t>   </a:t>
            </a:r>
            <a:fld id="{85093CD6-F55A-497C-A537-D3DBB8284F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085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Tittel, innhold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  <a:prstGeom prst="rect">
            <a:avLst/>
          </a:prstGeom>
        </p:spPr>
        <p:txBody>
          <a:bodyPr/>
          <a:lstStyle/>
          <a:p>
            <a:r>
              <a:rPr lang="nb-NO" smtClean="0"/>
              <a:t>Klikk for å redigere tittelstil</a:t>
            </a:r>
            <a:endParaRPr lang="nn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n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6197600" y="1981200"/>
            <a:ext cx="508000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n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0"/>
          </p:nvPr>
        </p:nvSpPr>
        <p:spPr>
          <a:xfrm>
            <a:off x="4826000" y="63246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 </a:t>
            </a:r>
            <a:fld id="{9BC54234-1EF9-8C4B-99F2-04BA7CD215DB}" type="datetime5">
              <a:rPr lang="nb-NO" b="0"/>
              <a:pPr>
                <a:defRPr/>
              </a:pPr>
              <a:t>11. jun. 2018</a:t>
            </a:fld>
            <a:r>
              <a:rPr lang="en-US"/>
              <a:t>   </a:t>
            </a:r>
            <a:fld id="{C513A028-6336-FA4A-A698-A64D8A9639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485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15"/>
          <p:cNvSpPr txBox="1">
            <a:spLocks/>
          </p:cNvSpPr>
          <p:nvPr/>
        </p:nvSpPr>
        <p:spPr>
          <a:xfrm>
            <a:off x="9439083" y="6453336"/>
            <a:ext cx="1361440" cy="304800"/>
          </a:xfrm>
          <a:prstGeom prst="rect">
            <a:avLst/>
          </a:prstGeom>
        </p:spPr>
        <p:txBody>
          <a:bodyPr anchor="ctr"/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56D3EEF-DE4E-429D-8EC4-DDC531AFF587}" type="slidenum">
              <a:rPr lang="nb-NO" sz="1000" smtClean="0">
                <a:solidFill>
                  <a:srgbClr val="4E6172"/>
                </a:solidFill>
              </a:rPr>
              <a:pPr algn="r"/>
              <a:t>‹#›</a:t>
            </a:fld>
            <a:endParaRPr lang="nb-NO" sz="1800" dirty="0">
              <a:solidFill>
                <a:srgbClr val="4E6172"/>
              </a:solidFill>
            </a:endParaRPr>
          </a:p>
        </p:txBody>
      </p:sp>
      <p:sp>
        <p:nvSpPr>
          <p:cNvPr id="32" name="Date Placeholder 9"/>
          <p:cNvSpPr txBox="1">
            <a:spLocks/>
          </p:cNvSpPr>
          <p:nvPr/>
        </p:nvSpPr>
        <p:spPr>
          <a:xfrm>
            <a:off x="10992544" y="6590955"/>
            <a:ext cx="1248000" cy="222423"/>
          </a:xfrm>
          <a:prstGeom prst="rect">
            <a:avLst/>
          </a:prstGeom>
        </p:spPr>
        <p:txBody>
          <a:bodyPr anchor="ctr"/>
          <a:lstStyle>
            <a:defPPr>
              <a:defRPr lang="nb-NO"/>
            </a:defPPr>
            <a:lvl1pPr marL="0" algn="l" defTabSz="914400" rtl="0" eaLnBrk="1" latinLnBrk="0" hangingPunct="1">
              <a:defRPr kumimoji="0" lang="nb-NO" sz="1800" kern="1200">
                <a:solidFill>
                  <a:srgbClr val="A0A0A0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A8D346D-A53F-433C-9D37-45A337EA482C}" type="datetime1">
              <a:rPr lang="nb-NO" sz="1050" smtClean="0">
                <a:solidFill>
                  <a:schemeClr val="tx2"/>
                </a:solidFill>
              </a:rPr>
              <a:pPr/>
              <a:t>11.06.2018</a:t>
            </a:fld>
            <a:endParaRPr lang="nb-NO" sz="1050" dirty="0">
              <a:solidFill>
                <a:schemeClr val="tx2"/>
              </a:solidFill>
            </a:endParaRPr>
          </a:p>
        </p:txBody>
      </p:sp>
      <p:sp>
        <p:nvSpPr>
          <p:cNvPr id="34" name="Rectangle 12"/>
          <p:cNvSpPr>
            <a:spLocks noGrp="1"/>
          </p:cNvSpPr>
          <p:nvPr>
            <p:ph type="ftr" sz="quarter" idx="3"/>
          </p:nvPr>
        </p:nvSpPr>
        <p:spPr>
          <a:xfrm>
            <a:off x="5423925" y="6477000"/>
            <a:ext cx="4978400" cy="304800"/>
          </a:xfrm>
          <a:prstGeom prst="rect">
            <a:avLst/>
          </a:prstGeom>
        </p:spPr>
        <p:txBody>
          <a:bodyPr vert="horz" lIns="0" anchor="ctr"/>
          <a:lstStyle>
            <a:lvl1pPr algn="l" eaLnBrk="1" latinLnBrk="0" hangingPunct="1">
              <a:defRPr kumimoji="0" lang="nb-NO" sz="10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Rectangle 15"/>
          <p:cNvSpPr txBox="1">
            <a:spLocks/>
          </p:cNvSpPr>
          <p:nvPr/>
        </p:nvSpPr>
        <p:spPr>
          <a:xfrm>
            <a:off x="9439083" y="6453336"/>
            <a:ext cx="1361440" cy="304800"/>
          </a:xfrm>
          <a:prstGeom prst="rect">
            <a:avLst/>
          </a:prstGeom>
        </p:spPr>
        <p:txBody>
          <a:bodyPr anchor="ctr"/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56D3EEF-DE4E-429D-8EC4-DDC531AFF587}" type="slidenum">
              <a:rPr lang="nb-NO" sz="1000" smtClean="0">
                <a:solidFill>
                  <a:schemeClr val="tx2"/>
                </a:solidFill>
              </a:rPr>
              <a:pPr algn="r"/>
              <a:t>‹#›</a:t>
            </a:fld>
            <a:endParaRPr lang="nb-NO" sz="1800" dirty="0">
              <a:solidFill>
                <a:schemeClr val="tx2"/>
              </a:solidFill>
            </a:endParaRPr>
          </a:p>
        </p:txBody>
      </p:sp>
      <p:pic>
        <p:nvPicPr>
          <p:cNvPr id="12" name="Picture 11" descr="logo.png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58400" y="177802"/>
            <a:ext cx="1524000" cy="370375"/>
          </a:xfrm>
          <a:prstGeom prst="rect">
            <a:avLst/>
          </a:prstGeom>
        </p:spPr>
      </p:pic>
      <p:pic>
        <p:nvPicPr>
          <p:cNvPr id="13" name="Picture 12" descr="hjørne.png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25400"/>
            <a:ext cx="3759200" cy="1503680"/>
          </a:xfrm>
          <a:prstGeom prst="rect">
            <a:avLst/>
          </a:prstGeom>
        </p:spPr>
      </p:pic>
      <p:pic>
        <p:nvPicPr>
          <p:cNvPr id="16" name="Picture 15" descr="lys-footer.png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0" y="6104700"/>
            <a:ext cx="121920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159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</p:sldLayoutIdLst>
  <p:transition spd="slow"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lassholder for innhold 3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9156" y="0"/>
            <a:ext cx="4662809" cy="6862128"/>
          </a:xfrm>
          <a:prstGeom prst="rect">
            <a:avLst/>
          </a:prstGeom>
        </p:spPr>
      </p:pic>
      <p:sp>
        <p:nvSpPr>
          <p:cNvPr id="5" name="TekstSylinder 4"/>
          <p:cNvSpPr txBox="1"/>
          <p:nvPr/>
        </p:nvSpPr>
        <p:spPr>
          <a:xfrm>
            <a:off x="9115124" y="144380"/>
            <a:ext cx="2820202" cy="47163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nb-NO" dirty="0"/>
          </a:p>
        </p:txBody>
      </p:sp>
      <p:pic>
        <p:nvPicPr>
          <p:cNvPr id="6" name="Bild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00032" y="380199"/>
            <a:ext cx="981075" cy="120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97151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1300939" y="490007"/>
            <a:ext cx="8331200" cy="56662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Program: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Kl.14.00 Åpning v/Ordfører Kjetil Glimsdal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Kl.14.15 - 15.00 ATP (areal og transportplan for Arendalsregionen)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Presentasjon ved Hans Tveitereid, enhetsleder plan, miljø og landbruk;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Pause</a:t>
            </a: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Kl. 15.15 Presentasjon ved Tina Fabricius, fungerende assisterende kommunalsjef Helse og Omsorg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Kl</a:t>
            </a: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15.45  Husbanken ved Margot Telnes, regiondirektør i Husbanken sør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Pause </a:t>
            </a: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med enkel servering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Kl</a:t>
            </a: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17.15 Presentasjon Grimstad Næringsforening ved Svein Erik </a:t>
            </a:r>
            <a:r>
              <a:rPr lang="nb-NO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Tomstad</a:t>
            </a: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leder av ressursgruppe for bygg, anlegg og eiendom (BAE)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Kl</a:t>
            </a:r>
            <a:r>
              <a:rPr lang="nb-NO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18.00 Møteplass for dialog og informasjon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Stasjoner for innbyggere, utbyggere, husbank og kommune hvor informasjon deles og gode relasjoner bygges.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Kl</a:t>
            </a:r>
            <a:r>
              <a:rPr lang="nb-NO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19:00 Avslutning</a:t>
            </a:r>
            <a:r>
              <a:rPr lang="nb-NO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nb-NO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kstSylinder 4"/>
          <p:cNvSpPr txBox="1"/>
          <p:nvPr/>
        </p:nvSpPr>
        <p:spPr>
          <a:xfrm>
            <a:off x="9115124" y="144380"/>
            <a:ext cx="2820202" cy="47163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nb-NO" dirty="0"/>
          </a:p>
        </p:txBody>
      </p:sp>
      <p:pic>
        <p:nvPicPr>
          <p:cNvPr id="6" name="Bild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00032" y="380199"/>
            <a:ext cx="981075" cy="120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47308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sz="quarter" idx="17"/>
          </p:nvPr>
        </p:nvSpPr>
        <p:spPr>
          <a:xfrm>
            <a:off x="725103" y="214163"/>
            <a:ext cx="10972800" cy="4648200"/>
          </a:xfrm>
        </p:spPr>
        <p:txBody>
          <a:bodyPr/>
          <a:lstStyle/>
          <a:p>
            <a:r>
              <a:rPr lang="nb-NO" dirty="0"/>
              <a:t>Program:</a:t>
            </a:r>
          </a:p>
          <a:p>
            <a:r>
              <a:rPr lang="nb-NO" dirty="0"/>
              <a:t>Kl.14.00 Åpning v/Ordfører Kjetil Glimsdal</a:t>
            </a:r>
          </a:p>
          <a:p>
            <a:r>
              <a:rPr lang="nb-NO" dirty="0"/>
              <a:t>Kl.14.15 - 15.00 ATP (areal og transportplan for Arendalsregionen) </a:t>
            </a:r>
          </a:p>
          <a:p>
            <a:r>
              <a:rPr lang="nb-NO" dirty="0"/>
              <a:t>Presentasjon ved Hans Tveitereid, enhetsleder plan, miljø og landbruk;</a:t>
            </a:r>
          </a:p>
          <a:p>
            <a:r>
              <a:rPr lang="nb-NO" dirty="0"/>
              <a:t>•            ATP - hvor finnes utbyggingsområdene i tråd med denne planen </a:t>
            </a:r>
          </a:p>
          <a:p>
            <a:r>
              <a:rPr lang="nb-NO" dirty="0"/>
              <a:t>•            Hvor ønsker kommunen at utbygging skjer framover?</a:t>
            </a:r>
          </a:p>
          <a:p>
            <a:r>
              <a:rPr lang="nb-NO" dirty="0"/>
              <a:t>•            Hvordan blir utbygging i forhold til oppvekstområder; skole og barnehage?</a:t>
            </a:r>
          </a:p>
          <a:p>
            <a:r>
              <a:rPr lang="nb-NO" dirty="0"/>
              <a:t>•            Hvor og hvordan ønsker folk å bo?</a:t>
            </a:r>
          </a:p>
          <a:p>
            <a:r>
              <a:rPr lang="nb-NO" dirty="0"/>
              <a:t>•            Hvordan utvikle bydelssentre?</a:t>
            </a:r>
          </a:p>
          <a:p>
            <a:r>
              <a:rPr lang="nb-NO" dirty="0"/>
              <a:t>•            Søknadsprosesser i tråd med eksisterende planer - prosess</a:t>
            </a:r>
          </a:p>
          <a:p>
            <a:r>
              <a:rPr lang="nb-NO" dirty="0"/>
              <a:t>•            Søknadsprosesser for tiltak som ikke er i tråd med eksisterende planer - </a:t>
            </a:r>
            <a:r>
              <a:rPr lang="nb-NO" dirty="0" err="1"/>
              <a:t>prosessSpørsmål</a:t>
            </a:r>
            <a:endParaRPr lang="nb-NO" dirty="0"/>
          </a:p>
          <a:p>
            <a:r>
              <a:rPr lang="nb-NO" dirty="0"/>
              <a:t>Pause.</a:t>
            </a:r>
          </a:p>
          <a:p>
            <a:endParaRPr lang="nb-NO" dirty="0"/>
          </a:p>
        </p:txBody>
      </p:sp>
      <p:sp>
        <p:nvSpPr>
          <p:cNvPr id="4" name="TekstSylinder 3"/>
          <p:cNvSpPr txBox="1"/>
          <p:nvPr/>
        </p:nvSpPr>
        <p:spPr>
          <a:xfrm>
            <a:off x="9201752" y="144379"/>
            <a:ext cx="2733574" cy="92402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nb-NO" dirty="0"/>
          </a:p>
        </p:txBody>
      </p:sp>
      <p:pic>
        <p:nvPicPr>
          <p:cNvPr id="5" name="Bild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4251" y="214163"/>
            <a:ext cx="981075" cy="120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07899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sz="quarter" idx="17"/>
          </p:nvPr>
        </p:nvSpPr>
        <p:spPr>
          <a:xfrm>
            <a:off x="494096" y="541421"/>
            <a:ext cx="10972800" cy="4648200"/>
          </a:xfrm>
        </p:spPr>
        <p:txBody>
          <a:bodyPr/>
          <a:lstStyle/>
          <a:p>
            <a:r>
              <a:rPr lang="nb-NO" dirty="0"/>
              <a:t>Kl. 15.15 Presentasjon ved Tina Fabricius, fungerende assisterende kommunalsjef Helse og Omsorg</a:t>
            </a:r>
          </a:p>
          <a:p>
            <a:r>
              <a:rPr lang="nb-NO" dirty="0"/>
              <a:t>•            Hvilke bygningsmasse trenger vi for fremtiden?</a:t>
            </a:r>
          </a:p>
          <a:p>
            <a:r>
              <a:rPr lang="nb-NO" dirty="0"/>
              <a:t>•            Status boligmasseprosjektet</a:t>
            </a:r>
          </a:p>
          <a:p>
            <a:r>
              <a:rPr lang="nb-NO" dirty="0"/>
              <a:t>•            Spørsmål</a:t>
            </a:r>
          </a:p>
          <a:p>
            <a:r>
              <a:rPr lang="nb-NO" dirty="0"/>
              <a:t>Kl. 15.45  Husbanken ved Margot Telnes, regiondirektør i Husbanken sør</a:t>
            </a:r>
          </a:p>
          <a:p>
            <a:r>
              <a:rPr lang="nb-NO" dirty="0"/>
              <a:t>•            Husbankens rolle og virkemidler</a:t>
            </a:r>
          </a:p>
          <a:p>
            <a:r>
              <a:rPr lang="nb-NO" dirty="0"/>
              <a:t>•            Spørsmål</a:t>
            </a:r>
          </a:p>
          <a:p>
            <a:r>
              <a:rPr lang="nb-NO" dirty="0"/>
              <a:t>Pause med enkel servering</a:t>
            </a:r>
          </a:p>
          <a:p>
            <a:endParaRPr lang="nb-NO" dirty="0"/>
          </a:p>
        </p:txBody>
      </p:sp>
      <p:sp>
        <p:nvSpPr>
          <p:cNvPr id="4" name="TekstSylinder 3"/>
          <p:cNvSpPr txBox="1"/>
          <p:nvPr/>
        </p:nvSpPr>
        <p:spPr>
          <a:xfrm>
            <a:off x="9115124" y="144380"/>
            <a:ext cx="2820202" cy="47163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nb-NO" dirty="0"/>
          </a:p>
        </p:txBody>
      </p:sp>
      <p:pic>
        <p:nvPicPr>
          <p:cNvPr id="5" name="Bild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4251" y="144380"/>
            <a:ext cx="981075" cy="120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42324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sz="quarter" idx="17"/>
          </p:nvPr>
        </p:nvSpPr>
        <p:spPr>
          <a:xfrm>
            <a:off x="263090" y="616018"/>
            <a:ext cx="10972800" cy="4648200"/>
          </a:xfrm>
        </p:spPr>
        <p:txBody>
          <a:bodyPr/>
          <a:lstStyle/>
          <a:p>
            <a:r>
              <a:rPr lang="nb-NO" dirty="0" err="1"/>
              <a:t>Kl</a:t>
            </a:r>
            <a:r>
              <a:rPr lang="nb-NO" dirty="0"/>
              <a:t> 17.15 Presentasjon Grimstad Næringsforening ved Svein Erik </a:t>
            </a:r>
            <a:endParaRPr lang="nb-NO" dirty="0" smtClean="0"/>
          </a:p>
          <a:p>
            <a:r>
              <a:rPr lang="nb-NO" dirty="0" err="1" smtClean="0"/>
              <a:t>Tomstad</a:t>
            </a:r>
            <a:r>
              <a:rPr lang="nb-NO" dirty="0"/>
              <a:t>, leder av ressursgruppe for bygg, anlegg og eiendom (BAE)</a:t>
            </a:r>
          </a:p>
          <a:p>
            <a:r>
              <a:rPr lang="nb-NO" dirty="0"/>
              <a:t>•            Hva trenger næringen fra kommunen/Husbanken?</a:t>
            </a:r>
          </a:p>
          <a:p>
            <a:r>
              <a:rPr lang="nb-NO" dirty="0"/>
              <a:t>•            Hva kan vi samarbeide om?</a:t>
            </a:r>
          </a:p>
          <a:p>
            <a:r>
              <a:rPr lang="nb-NO" dirty="0" err="1" smtClean="0"/>
              <a:t>Kl</a:t>
            </a:r>
            <a:r>
              <a:rPr lang="nb-NO" dirty="0" smtClean="0"/>
              <a:t> </a:t>
            </a:r>
            <a:r>
              <a:rPr lang="nb-NO" dirty="0"/>
              <a:t>18.00 Møteplass for dialog og informasjon</a:t>
            </a:r>
          </a:p>
          <a:p>
            <a:r>
              <a:rPr lang="nb-NO" dirty="0"/>
              <a:t>Stasjoner for innbyggere, utbyggere, husbank og kommune hvor informasjon deles og gode relasjoner bygges.</a:t>
            </a:r>
          </a:p>
          <a:p>
            <a:r>
              <a:rPr lang="nb-NO" dirty="0"/>
              <a:t>•            Utbyggere møter potensielle kunder, husbanken og kommunen.</a:t>
            </a:r>
          </a:p>
          <a:p>
            <a:r>
              <a:rPr lang="nb-NO" dirty="0"/>
              <a:t>•            Kaffe bord - Husbanken</a:t>
            </a:r>
          </a:p>
          <a:p>
            <a:r>
              <a:rPr lang="nb-NO" dirty="0"/>
              <a:t>•            Kaffe bord - Boveiledertjenesten</a:t>
            </a:r>
          </a:p>
          <a:p>
            <a:r>
              <a:rPr lang="nb-NO" dirty="0"/>
              <a:t>•            Kaffe bord - Grimstad kommune inkl. boligkontoret</a:t>
            </a:r>
          </a:p>
          <a:p>
            <a:r>
              <a:rPr lang="nb-NO" dirty="0"/>
              <a:t>•            Kaffe bord - Grimstad Næringsforening - bedrifter</a:t>
            </a:r>
          </a:p>
          <a:p>
            <a:r>
              <a:rPr lang="nb-NO" dirty="0" err="1"/>
              <a:t>Kl</a:t>
            </a:r>
            <a:r>
              <a:rPr lang="nb-NO" dirty="0"/>
              <a:t> 19:00 Avslutning.</a:t>
            </a:r>
          </a:p>
          <a:p>
            <a:endParaRPr lang="nb-NO" dirty="0"/>
          </a:p>
        </p:txBody>
      </p:sp>
      <p:sp>
        <p:nvSpPr>
          <p:cNvPr id="4" name="TekstSylinder 3"/>
          <p:cNvSpPr txBox="1"/>
          <p:nvPr/>
        </p:nvSpPr>
        <p:spPr>
          <a:xfrm>
            <a:off x="9115124" y="144380"/>
            <a:ext cx="2820202" cy="47163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nb-NO" dirty="0"/>
          </a:p>
        </p:txBody>
      </p:sp>
      <p:pic>
        <p:nvPicPr>
          <p:cNvPr id="5" name="Bild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4251" y="144380"/>
            <a:ext cx="981075" cy="120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24915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5_MAL_VEI">
  <a:themeElements>
    <a:clrScheme name="Husbanken NY">
      <a:dk1>
        <a:sysClr val="windowText" lastClr="000000"/>
      </a:dk1>
      <a:lt1>
        <a:sysClr val="window" lastClr="FFFFFF"/>
      </a:lt1>
      <a:dk2>
        <a:srgbClr val="5B6770"/>
      </a:dk2>
      <a:lt2>
        <a:srgbClr val="6CC24A"/>
      </a:lt2>
      <a:accent1>
        <a:srgbClr val="A2AAAD"/>
      </a:accent1>
      <a:accent2>
        <a:srgbClr val="9BB8D3"/>
      </a:accent2>
      <a:accent3>
        <a:srgbClr val="B8CCEA"/>
      </a:accent3>
      <a:accent4>
        <a:srgbClr val="0067A0"/>
      </a:accent4>
      <a:accent5>
        <a:srgbClr val="A69F88"/>
      </a:accent5>
      <a:accent6>
        <a:srgbClr val="BBC592"/>
      </a:accent6>
      <a:hlink>
        <a:srgbClr val="949300"/>
      </a:hlink>
      <a:folHlink>
        <a:srgbClr val="FE5000"/>
      </a:folHlink>
    </a:clrScheme>
    <a:fontScheme name="Husbanken tittel forside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2856</TotalTime>
  <Words>366</Words>
  <Application>Microsoft Office PowerPoint</Application>
  <PresentationFormat>Widescreen</PresentationFormat>
  <Paragraphs>45</Paragraphs>
  <Slides>5</Slides>
  <Notes>1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5</vt:i4>
      </vt:variant>
    </vt:vector>
  </HeadingPairs>
  <TitlesOfParts>
    <vt:vector size="9" baseType="lpstr">
      <vt:lpstr>Arial</vt:lpstr>
      <vt:lpstr>Calibri</vt:lpstr>
      <vt:lpstr>Times New Roman</vt:lpstr>
      <vt:lpstr>5_MAL_VEI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Company>Husbanken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Karin Lindgård</dc:creator>
  <cp:lastModifiedBy>Hans Tveitereid</cp:lastModifiedBy>
  <cp:revision>73</cp:revision>
  <cp:lastPrinted>2018-04-05T08:43:31Z</cp:lastPrinted>
  <dcterms:created xsi:type="dcterms:W3CDTF">2015-04-07T09:15:00Z</dcterms:created>
  <dcterms:modified xsi:type="dcterms:W3CDTF">2018-06-11T10:43:55Z</dcterms:modified>
</cp:coreProperties>
</file>